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4188ba33e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24188ba33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f60c310f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f60c310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f60c310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f60c310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60c310f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f60c310f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4188ba33e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4188ba33e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4188ba33e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24188ba33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4188ba33e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24188ba33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4188ba33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24188ba33e_1_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4188ba33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24188ba33e_1_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4188ba33e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24188ba33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4188ba33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24188ba33e_1_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f60c310f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f60c310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f60c310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f60c310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gif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19.gif"/><Relationship Id="rId5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gif"/><Relationship Id="rId4" Type="http://schemas.openxmlformats.org/officeDocument/2006/relationships/image" Target="../media/image13.jpg"/><Relationship Id="rId5" Type="http://schemas.openxmlformats.org/officeDocument/2006/relationships/image" Target="../media/image32.gif"/><Relationship Id="rId6" Type="http://schemas.openxmlformats.org/officeDocument/2006/relationships/image" Target="../media/image17.jpg"/><Relationship Id="rId7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2752437" y="1780490"/>
            <a:ext cx="6250735" cy="1710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" sz="2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605- </a:t>
            </a:r>
            <a:r>
              <a:rPr i="0" lang="en" sz="2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Ethical Issues in Data Science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ETHICS QUEST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Platform For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Data Ethics Education Through Play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l Estoque | Aging Beliefs"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60" y="744575"/>
            <a:ext cx="2343149" cy="4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>
            <a:off x="7047345" y="4091710"/>
            <a:ext cx="30433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Sruthi Kapudasi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Harshitha Josyula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Mera Mathew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Nirvika Rajendra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EVIDENCE OF SUCCESS</a:t>
            </a:r>
            <a:endParaRPr b="1" sz="3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Results: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Assessment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40% improvement in understanding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94% completion rate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85% practical application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Long-term Impact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78% knowledge retention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90% team collaboration improvement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feedback from stakeholders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000" y="3291425"/>
            <a:ext cx="2436525" cy="15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075" y="1270425"/>
            <a:ext cx="2797799" cy="1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DEVELOPMENT</a:t>
            </a:r>
            <a:endParaRPr b="1" sz="23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234900" y="990475"/>
            <a:ext cx="85974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ROADMAP</a:t>
            </a: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1: Digital Version</a:t>
            </a:r>
            <a:endParaRPr b="1"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platform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play capabilities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scoring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2: Industry Expansions</a:t>
            </a:r>
            <a:endParaRPr b="1"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3: Corporate Customization</a:t>
            </a:r>
            <a:endParaRPr b="1"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Company-specific scenarios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branding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Specialized training modules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2518300" y="1568500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 group of people are sitting at a table with laptops (Provided by Tenor)"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25" y="2571750"/>
            <a:ext cx="2439250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496" y="1222450"/>
            <a:ext cx="2899025" cy="1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Resources:</a:t>
            </a:r>
            <a:endParaRPr b="1"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documentation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materials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channels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Steps:</a:t>
            </a:r>
            <a:endParaRPr b="1"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guide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 program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Customization options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59595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254850" y="700725"/>
            <a:ext cx="8634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RESOURCES AND NEXT STEPS</a:t>
            </a:r>
            <a:endParaRPr b="1" sz="2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00" y="1273725"/>
            <a:ext cx="2695803" cy="14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750" y="3127936"/>
            <a:ext cx="2813650" cy="151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1588975" y="1968200"/>
            <a:ext cx="49833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595959"/>
                </a:solidFill>
              </a:rPr>
              <a:t>Thank You</a:t>
            </a:r>
            <a:endParaRPr b="1" i="1"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595959"/>
                </a:solidFill>
              </a:rPr>
              <a:t>Questions?</a:t>
            </a:r>
            <a:endParaRPr b="1" i="1"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38125" y="114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Ethics Quest?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2545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training methods often fail to engage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scenarios are difficult to grasp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implications are hard to visualize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practical application opportunities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Solution:</a:t>
            </a: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Gamified Learning Through Interactive Scenarios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thic GIFs - Find &amp; Share on GIPHY"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7821" y="1302766"/>
            <a:ext cx="33909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COMPONENTS</a:t>
            </a:r>
            <a:endParaRPr b="1" sz="2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Elements:</a:t>
            </a:r>
            <a:endParaRPr b="1"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Game Board</a:t>
            </a:r>
            <a:endParaRPr b="1"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 challenge spaces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Color-coded categories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Progressive difficulty levels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Challenge Cards</a:t>
            </a:r>
            <a:endParaRPr b="1"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 Scenarios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Challenges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Ethical Dilemmas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Questions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Challenges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bletop Board Games Sticker by Big Potato Games - Find &amp; Share on GIPHY" id="121" name="Google Shape;1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709" y="1141206"/>
            <a:ext cx="2877127" cy="1714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bile Game Animation GIF by Ping Creates" id="122" name="Google Shape;1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302" y="3022486"/>
            <a:ext cx="2877127" cy="161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COMPONENTS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193964" y="1222450"/>
            <a:ext cx="8638336" cy="365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descr="The team by Laurent Batel on Dribbble"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90" y="1339271"/>
            <a:ext cx="2085879" cy="1564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oreboard Animated Icon | Free sports and competition Animated Icon" id="130" name="Google Shape;1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229" y="1339271"/>
            <a:ext cx="2613005" cy="1832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kaff - User Manual &amp; Guide" id="131" name="Google Shape;1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292" y="1382786"/>
            <a:ext cx="1994950" cy="164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3468652" y="3172267"/>
            <a:ext cx="223058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Game Markers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Player tokens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Score trackers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6003636" y="3172267"/>
            <a:ext cx="294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Additional 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Quick reference guides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Scenario handbook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Solution manual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Team collaboration sheets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•"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Decision tracking cards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338280" y="3283526"/>
            <a:ext cx="237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Player Roles &amp; Resources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•"/>
            </a:pPr>
            <a:r>
              <a:rPr i="0" lang="en" sz="14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6 Unique professional</a:t>
            </a:r>
            <a:r>
              <a:rPr i="0" lang="en" sz="14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4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roles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•"/>
            </a:pPr>
            <a:r>
              <a:rPr i="0" lang="en" sz="14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Role-specific abilities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548150"/>
            <a:ext cx="8520600" cy="43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CATEGORIES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43" y="1085273"/>
            <a:ext cx="1538721" cy="194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3839" y="2980268"/>
            <a:ext cx="1609870" cy="214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0524" y="1085273"/>
            <a:ext cx="1576606" cy="201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500" y="1034225"/>
            <a:ext cx="1609870" cy="211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7838" y="2932544"/>
            <a:ext cx="1684107" cy="2169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/>
        </p:nvSpPr>
        <p:spPr>
          <a:xfrm>
            <a:off x="205125" y="3131525"/>
            <a:ext cx="17313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 (Red)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protection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rights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handling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819576" y="1343900"/>
            <a:ext cx="18909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(Green)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management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3636176" y="3318075"/>
            <a:ext cx="1890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(Blue)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Emerging technologies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Digital transformation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Privacy by design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5454073" y="1274618"/>
            <a:ext cx="15765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Ethics (Yellow)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bias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Fairness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Transparency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7384727" y="3276425"/>
            <a:ext cx="1731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(Purple)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Regulatory requirements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Documentation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323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i="0" lang="en" sz="13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Policy implementation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PLAYER ROLES</a:t>
            </a:r>
            <a:endParaRPr b="1" sz="21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267050" y="1222450"/>
            <a:ext cx="85653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Roles:</a:t>
            </a:r>
            <a:endParaRPr b="1"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Protection Officer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Officer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Ethics Officer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 Analyst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Manager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Scientist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role includes:</a:t>
            </a:r>
            <a:endParaRPr b="1"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abilities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perspectives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advantages</a:t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llustration work GIF by Julia Yellow - Find &amp; Share on GIPHY"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5188" y="1348145"/>
            <a:ext cx="3859358" cy="257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PLAY?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sers Selection | Motion design animation, Motion graphics inspiration,  Illustration character design"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93" y="1445094"/>
            <a:ext cx="2021995" cy="151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mple drawing of hand holding red card | Premium AI-generated vector" id="163" name="Google Shape;1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1961" y="3097067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 chatting by Steve Roberts (7robots) on Dribbble" id="164" name="Google Shape;1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741" y="1313998"/>
            <a:ext cx="2444559" cy="1833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l Simple Animated Achievement Icon Medal Stock Footage Video (100%  Royalty-free) 1067820518 | Shutterstock" id="165" name="Google Shape;16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0035" y="3452561"/>
            <a:ext cx="2473295" cy="1391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ed Gif Progress Bar GIFs | Tenor" id="166" name="Google Shape;16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7303" y="1499541"/>
            <a:ext cx="1638301" cy="163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284198" y="3393000"/>
            <a:ext cx="20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</a:t>
            </a: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Select roles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2111275" y="2013900"/>
            <a:ext cx="21375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</a:t>
            </a:r>
            <a:b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challenge cards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4133273" y="3443063"/>
            <a:ext cx="18564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</a:t>
            </a:r>
            <a:b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solutions &amp; make decisions.</a:t>
            </a:r>
            <a:b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i="0" sz="16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5823527" y="2502022"/>
            <a:ext cx="13254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Earn points</a:t>
            </a:r>
            <a:endParaRPr i="0" sz="16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7047345" y="3652982"/>
            <a:ext cx="17850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524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through phases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BENEFITS </a:t>
            </a:r>
            <a:endParaRPr b="1" sz="19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595959"/>
              </a:solidFill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Outcomes:   </a:t>
            </a:r>
            <a:endParaRPr b="1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application of data ethics          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scenario experience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decision-making skills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compliance understanding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assessment capabilities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50" y="3099150"/>
            <a:ext cx="3529550" cy="17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5" y="3540700"/>
            <a:ext cx="1783824" cy="15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5444800" y="1493825"/>
            <a:ext cx="2705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Measured Improvements: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retention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Engagement levels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application</a:t>
            </a:r>
            <a:endParaRPr sz="23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AREAS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186950" y="1222450"/>
            <a:ext cx="8645400" cy="4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to Use Ethics Quest:</a:t>
            </a:r>
            <a:endParaRPr b="1"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Corporate Training </a:t>
            </a:r>
            <a:endParaRPr b="1"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employee orientation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training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building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10918" l="-1701" r="-5296" t="-4002"/>
          <a:stretch/>
        </p:blipFill>
        <p:spPr>
          <a:xfrm>
            <a:off x="427975" y="3268400"/>
            <a:ext cx="2266200" cy="14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76" y="3396276"/>
            <a:ext cx="2017475" cy="14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5934925" y="946375"/>
            <a:ext cx="30810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Settings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science courses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Ethics classes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 development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3299575" y="2779700"/>
            <a:ext cx="26718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 Certification</a:t>
            </a:r>
            <a:endParaRPr b="1"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 preparation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Skill enhancements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700" y="1258557"/>
            <a:ext cx="2539913" cy="16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